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7"/>
  </p:notesMasterIdLst>
  <p:sldIdLst>
    <p:sldId id="256" r:id="rId2"/>
    <p:sldId id="257" r:id="rId3"/>
    <p:sldId id="272" r:id="rId4"/>
    <p:sldId id="259" r:id="rId5"/>
    <p:sldId id="26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4" r:id="rId17"/>
    <p:sldId id="276" r:id="rId18"/>
    <p:sldId id="275" r:id="rId19"/>
    <p:sldId id="271" r:id="rId20"/>
    <p:sldId id="270" r:id="rId21"/>
    <p:sldId id="277" r:id="rId22"/>
    <p:sldId id="278" r:id="rId23"/>
    <p:sldId id="280" r:id="rId24"/>
    <p:sldId id="279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3"/>
    <p:restoredTop sz="94705"/>
  </p:normalViewPr>
  <p:slideViewPr>
    <p:cSldViewPr snapToGrid="0" snapToObjects="1">
      <p:cViewPr varScale="1">
        <p:scale>
          <a:sx n="87" d="100"/>
          <a:sy n="87" d="100"/>
        </p:scale>
        <p:origin x="22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F25EE-76A0-254D-9398-BA76B93C47E5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424D0-8BD3-CF41-BC1E-6E944B864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24D0-8BD3-CF41-BC1E-6E944B864D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4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4056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6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2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78327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3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8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5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850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422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073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Develop</a:t>
            </a:r>
            <a:r>
              <a:rPr lang="en-US" dirty="0" err="1" smtClean="0">
                <a:solidFill>
                  <a:srgbClr val="7030A0"/>
                </a:solidFill>
              </a:rPr>
              <a:t>HER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2016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Proudly sponsored by </a:t>
            </a:r>
            <a:r>
              <a:rPr lang="en-US" dirty="0" smtClean="0">
                <a:solidFill>
                  <a:schemeClr val="tx1"/>
                </a:solidFill>
              </a:rPr>
              <a:t>MYOB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0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Lovely rabbit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0201"/>
            <a:ext cx="6595037" cy="4946278"/>
          </a:xfrm>
        </p:spPr>
      </p:pic>
      <p:sp>
        <p:nvSpPr>
          <p:cNvPr id="6" name="TextBox 5"/>
          <p:cNvSpPr txBox="1"/>
          <p:nvPr/>
        </p:nvSpPr>
        <p:spPr>
          <a:xfrm>
            <a:off x="8216153" y="1600201"/>
            <a:ext cx="353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Disrupting Purple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6677923" cy="5006951"/>
          </a:xfrm>
        </p:spPr>
      </p:pic>
      <p:sp>
        <p:nvSpPr>
          <p:cNvPr id="5" name="TextBox 4"/>
          <p:cNvSpPr txBox="1"/>
          <p:nvPr/>
        </p:nvSpPr>
        <p:spPr>
          <a:xfrm>
            <a:off x="8269941" y="1428749"/>
            <a:ext cx="3617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first official company event – rocket ships, </a:t>
            </a:r>
            <a:r>
              <a:rPr lang="en-US" smtClean="0"/>
              <a:t>dancing storm troopers </a:t>
            </a:r>
            <a:r>
              <a:rPr lang="en-US" dirty="0" smtClean="0"/>
              <a:t>and awesome sweet treats, plus watching these guys do incredible feats of strength! Blown away by the passion and culture of </a:t>
            </a:r>
            <a:r>
              <a:rPr lang="en-US" dirty="0" err="1" smtClean="0"/>
              <a:t>myob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Code: Debugging The Gender Gap (A Documentary)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06974"/>
            <a:ext cx="3394871" cy="4528296"/>
          </a:xfrm>
        </p:spPr>
      </p:pic>
      <p:sp>
        <p:nvSpPr>
          <p:cNvPr id="6" name="TextBox 5"/>
          <p:cNvSpPr txBox="1"/>
          <p:nvPr/>
        </p:nvSpPr>
        <p:spPr>
          <a:xfrm>
            <a:off x="5325035" y="2006974"/>
            <a:ext cx="454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Classroom experience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3657609" cy="4198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53" y="2166444"/>
            <a:ext cx="3151841" cy="4204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3353" y="2166444"/>
            <a:ext cx="29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0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5595"/>
            <a:ext cx="6770235" cy="4887264"/>
          </a:xfrm>
        </p:spPr>
      </p:pic>
      <p:sp>
        <p:nvSpPr>
          <p:cNvPr id="5" name="TextBox 4"/>
          <p:cNvSpPr txBox="1"/>
          <p:nvPr/>
        </p:nvSpPr>
        <p:spPr>
          <a:xfrm>
            <a:off x="8404412" y="1625595"/>
            <a:ext cx="316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learning in the 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656230"/>
            <a:ext cx="4854388" cy="4854388"/>
          </a:xfrm>
        </p:spPr>
      </p:pic>
      <p:sp>
        <p:nvSpPr>
          <p:cNvPr id="5" name="TextBox 4"/>
          <p:cNvSpPr txBox="1"/>
          <p:nvPr/>
        </p:nvSpPr>
        <p:spPr>
          <a:xfrm>
            <a:off x="6562165" y="165623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69910" cy="848031"/>
          </a:xfrm>
        </p:spPr>
        <p:txBody>
          <a:bodyPr/>
          <a:lstStyle/>
          <a:p>
            <a:r>
              <a:rPr lang="en-US" dirty="0" smtClean="0"/>
              <a:t> Teams we are working in (make </a:t>
            </a:r>
            <a:r>
              <a:rPr lang="en-US" smtClean="0"/>
              <a:t>a name)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3776662" cy="5035549"/>
          </a:xfrm>
        </p:spPr>
      </p:pic>
      <p:sp>
        <p:nvSpPr>
          <p:cNvPr id="5" name="TextBox 4"/>
          <p:cNvSpPr txBox="1"/>
          <p:nvPr/>
        </p:nvSpPr>
        <p:spPr>
          <a:xfrm>
            <a:off x="6179574" y="1533831"/>
            <a:ext cx="5737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</a:p>
          <a:p>
            <a:r>
              <a:rPr lang="en-US" dirty="0" err="1" smtClean="0"/>
              <a:t>Bla</a:t>
            </a:r>
            <a:endParaRPr lang="en-US" dirty="0" smtClean="0"/>
          </a:p>
          <a:p>
            <a:r>
              <a:rPr lang="en-US" dirty="0" err="1" smtClean="0"/>
              <a:t>bla</a:t>
            </a:r>
            <a:endParaRPr lang="en-US" dirty="0" smtClean="0"/>
          </a:p>
          <a:p>
            <a:r>
              <a:rPr lang="en-US" dirty="0" err="1" smtClean="0"/>
              <a:t>bla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Hannah please add a picture and some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15948" cy="8611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46961"/>
            <a:ext cx="3873062" cy="4873484"/>
          </a:xfrm>
        </p:spPr>
      </p:pic>
      <p:sp>
        <p:nvSpPr>
          <p:cNvPr id="5" name="Rectangle 4"/>
          <p:cNvSpPr/>
          <p:nvPr/>
        </p:nvSpPr>
        <p:spPr>
          <a:xfrm>
            <a:off x="5591502" y="1639615"/>
            <a:ext cx="602242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Genesis </a:t>
            </a:r>
            <a:r>
              <a:rPr lang="en-US" dirty="0"/>
              <a:t>team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responsible for delivering the Essentials Rebrand / Brand Integration stream of work</a:t>
            </a:r>
            <a:r>
              <a:rPr lang="en-US" dirty="0"/>
              <a:t>.</a:t>
            </a:r>
          </a:p>
          <a:p>
            <a:endParaRPr lang="en-US" dirty="0">
              <a:solidFill>
                <a:srgbClr val="262626"/>
              </a:solidFill>
              <a:latin typeface="ArialMT" charset="0"/>
            </a:endParaRPr>
          </a:p>
          <a:p>
            <a:r>
              <a:rPr lang="en-US" dirty="0"/>
              <a:t>Rebrand team (Genesis) to update old stack pages in essentials by: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Creating reusable react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Updating styles to reflect new visual </a:t>
            </a:r>
            <a:r>
              <a:rPr lang="en-US" dirty="0" smtClean="0"/>
              <a:t>designs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Purpose: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 </a:t>
            </a:r>
            <a:r>
              <a:rPr lang="en-US" dirty="0"/>
              <a:t>incrementally evolve Essentials into a simplified, modern and intuitive product experience, which will help us surpass the </a:t>
            </a:r>
            <a:r>
              <a:rPr lang="en-US" dirty="0"/>
              <a:t>market share </a:t>
            </a:r>
            <a:r>
              <a:rPr lang="en-US" dirty="0"/>
              <a:t>of our SME competitors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Continual transformation of Essentials will improve </a:t>
            </a:r>
            <a:r>
              <a:rPr lang="en-US" dirty="0"/>
              <a:t>product experience that </a:t>
            </a:r>
            <a:r>
              <a:rPr lang="en-US" dirty="0" smtClean="0"/>
              <a:t>will help </a:t>
            </a:r>
            <a:r>
              <a:rPr lang="en-US" dirty="0"/>
              <a:t>our customer and partner businesses succeed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754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Graduate Developers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4681"/>
            <a:ext cx="6615953" cy="4961965"/>
          </a:xfrm>
        </p:spPr>
      </p:pic>
      <p:sp>
        <p:nvSpPr>
          <p:cNvPr id="5" name="TextBox 4"/>
          <p:cNvSpPr txBox="1"/>
          <p:nvPr/>
        </p:nvSpPr>
        <p:spPr>
          <a:xfrm>
            <a:off x="8337176" y="1604681"/>
            <a:ext cx="352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04" y="0"/>
            <a:ext cx="8633860" cy="6858000"/>
          </a:xfrm>
        </p:spPr>
      </p:pic>
    </p:spTree>
    <p:extLst>
      <p:ext uri="{BB962C8B-B14F-4D97-AF65-F5344CB8AC3E}">
        <p14:creationId xmlns:p14="http://schemas.microsoft.com/office/powerpoint/2010/main" val="15106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Contracts celebration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66850"/>
            <a:ext cx="6710082" cy="5032562"/>
          </a:xfrm>
        </p:spPr>
      </p:pic>
      <p:sp>
        <p:nvSpPr>
          <p:cNvPr id="5" name="TextBox 4"/>
          <p:cNvSpPr txBox="1"/>
          <p:nvPr/>
        </p:nvSpPr>
        <p:spPr>
          <a:xfrm>
            <a:off x="8323729" y="1466850"/>
            <a:ext cx="344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74942" cy="759542"/>
          </a:xfrm>
        </p:spPr>
        <p:txBody>
          <a:bodyPr/>
          <a:lstStyle/>
          <a:p>
            <a:r>
              <a:rPr lang="en-US" dirty="0" smtClean="0"/>
              <a:t>New </a:t>
            </a:r>
            <a:r>
              <a:rPr lang="en-US" dirty="0" err="1" smtClean="0"/>
              <a:t>DevelopHER</a:t>
            </a:r>
            <a:r>
              <a:rPr lang="en-US" dirty="0" smtClean="0"/>
              <a:t> T-shirts and tots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71317"/>
            <a:ext cx="6613013" cy="4959760"/>
          </a:xfrm>
        </p:spPr>
      </p:pic>
      <p:sp>
        <p:nvSpPr>
          <p:cNvPr id="6" name="TextBox 5"/>
          <p:cNvSpPr txBox="1"/>
          <p:nvPr/>
        </p:nvSpPr>
        <p:spPr>
          <a:xfrm>
            <a:off x="8450826" y="1571316"/>
            <a:ext cx="351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 to Nick and Jeanie for their awesome job in creating new </a:t>
            </a:r>
            <a:r>
              <a:rPr lang="en-US" dirty="0" err="1" smtClean="0"/>
              <a:t>DevelopHer</a:t>
            </a:r>
            <a:r>
              <a:rPr lang="en-US" dirty="0" smtClean="0"/>
              <a:t> 2016 t-shirts and tots.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46920" cy="742950"/>
          </a:xfrm>
        </p:spPr>
        <p:txBody>
          <a:bodyPr/>
          <a:lstStyle/>
          <a:p>
            <a:r>
              <a:rPr lang="en-US" dirty="0" smtClean="0"/>
              <a:t>Diwali celebration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49"/>
            <a:ext cx="6817216" cy="4544347"/>
          </a:xfrm>
        </p:spPr>
      </p:pic>
      <p:sp>
        <p:nvSpPr>
          <p:cNvPr id="5" name="TextBox 4"/>
          <p:cNvSpPr txBox="1"/>
          <p:nvPr/>
        </p:nvSpPr>
        <p:spPr>
          <a:xfrm>
            <a:off x="9085005" y="1428749"/>
            <a:ext cx="252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gjfjhgjhg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Purple Film Fest 2016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17405"/>
            <a:ext cx="6282813" cy="4712109"/>
          </a:xfrm>
        </p:spPr>
      </p:pic>
    </p:spTree>
    <p:extLst>
      <p:ext uri="{BB962C8B-B14F-4D97-AF65-F5344CB8AC3E}">
        <p14:creationId xmlns:p14="http://schemas.microsoft.com/office/powerpoint/2010/main" val="7198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42206" cy="89227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98074"/>
            <a:ext cx="4408539" cy="4408539"/>
          </a:xfrm>
        </p:spPr>
      </p:pic>
    </p:spTree>
    <p:extLst>
      <p:ext uri="{BB962C8B-B14F-4D97-AF65-F5344CB8AC3E}">
        <p14:creationId xmlns:p14="http://schemas.microsoft.com/office/powerpoint/2010/main" val="8889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026013" cy="885092"/>
          </a:xfrm>
        </p:spPr>
        <p:txBody>
          <a:bodyPr/>
          <a:lstStyle/>
          <a:p>
            <a:pPr algn="ctr"/>
            <a:r>
              <a:rPr lang="en-US" b="1" dirty="0"/>
              <a:t>Acknowledgements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 numCol="3"/>
          <a:lstStyle/>
          <a:p>
            <a:r>
              <a:rPr lang="is-IS" dirty="0" smtClean="0"/>
              <a:t>Andrew Bail</a:t>
            </a:r>
          </a:p>
          <a:p>
            <a:r>
              <a:rPr lang="is-IS" dirty="0" smtClean="0"/>
              <a:t>Angela Yu</a:t>
            </a:r>
          </a:p>
          <a:p>
            <a:r>
              <a:rPr lang="is-IS" dirty="0" smtClean="0"/>
              <a:t>Candice Nel</a:t>
            </a:r>
          </a:p>
          <a:p>
            <a:r>
              <a:rPr lang="is-IS" dirty="0" smtClean="0"/>
              <a:t>Clinton Eidelman</a:t>
            </a:r>
          </a:p>
          <a:p>
            <a:r>
              <a:rPr lang="is-IS" dirty="0" smtClean="0"/>
              <a:t>Dan Harper</a:t>
            </a:r>
          </a:p>
          <a:p>
            <a:r>
              <a:rPr lang="is-IS" dirty="0" smtClean="0"/>
              <a:t>Jeannie Kang</a:t>
            </a:r>
          </a:p>
          <a:p>
            <a:r>
              <a:rPr lang="is-IS" dirty="0" smtClean="0"/>
              <a:t>Jatin Bhasin</a:t>
            </a:r>
          </a:p>
          <a:p>
            <a:r>
              <a:rPr lang="is-IS" dirty="0" smtClean="0"/>
              <a:t>Jigger Fantonial</a:t>
            </a:r>
          </a:p>
          <a:p>
            <a:r>
              <a:rPr lang="is-IS" dirty="0" smtClean="0"/>
              <a:t>Jonathan Broome</a:t>
            </a:r>
          </a:p>
          <a:p>
            <a:r>
              <a:rPr lang="is-IS" dirty="0" smtClean="0"/>
              <a:t>Mandy Hicks</a:t>
            </a:r>
          </a:p>
          <a:p>
            <a:r>
              <a:rPr lang="is-IS" dirty="0" smtClean="0"/>
              <a:t>Mark Barber</a:t>
            </a:r>
          </a:p>
          <a:p>
            <a:r>
              <a:rPr lang="is-IS" dirty="0" smtClean="0"/>
              <a:t>Michael Shannon</a:t>
            </a:r>
          </a:p>
          <a:p>
            <a:r>
              <a:rPr lang="is-IS" dirty="0" smtClean="0"/>
              <a:t>Nick Bligh</a:t>
            </a:r>
            <a:endParaRPr lang="is-IS" dirty="0" smtClean="0"/>
          </a:p>
          <a:p>
            <a:r>
              <a:rPr lang="is-IS" dirty="0" smtClean="0"/>
              <a:t>Ognjen Babic</a:t>
            </a:r>
          </a:p>
          <a:p>
            <a:r>
              <a:rPr lang="is-IS" dirty="0" smtClean="0"/>
              <a:t>Pooja Elkunchwar</a:t>
            </a:r>
          </a:p>
          <a:p>
            <a:r>
              <a:rPr lang="is-IS" dirty="0" smtClean="0"/>
              <a:t>Prash Sagar</a:t>
            </a:r>
          </a:p>
          <a:p>
            <a:r>
              <a:rPr lang="is-IS" dirty="0" smtClean="0"/>
              <a:t>Sally Higgs</a:t>
            </a:r>
          </a:p>
          <a:p>
            <a:r>
              <a:rPr lang="is-IS" dirty="0" smtClean="0"/>
              <a:t>Simon Raik-Allen</a:t>
            </a:r>
          </a:p>
          <a:p>
            <a:r>
              <a:rPr lang="is-IS" dirty="0" smtClean="0"/>
              <a:t>Vidya Narasimhan</a:t>
            </a:r>
          </a:p>
          <a:p>
            <a:r>
              <a:rPr lang="is-IS" dirty="0" smtClean="0"/>
              <a:t>Vivian Chi</a:t>
            </a:r>
          </a:p>
          <a:p>
            <a:r>
              <a:rPr lang="is-IS" dirty="0" smtClean="0"/>
              <a:t>Nebula team</a:t>
            </a:r>
          </a:p>
          <a:p>
            <a:r>
              <a:rPr lang="is-IS" dirty="0" smtClean="0"/>
              <a:t>Sora team</a:t>
            </a:r>
          </a:p>
          <a:p>
            <a:r>
              <a:rPr lang="is-IS" dirty="0" smtClean="0"/>
              <a:t>Tranquility team</a:t>
            </a:r>
          </a:p>
          <a:p>
            <a:r>
              <a:rPr lang="is-IS" dirty="0" smtClean="0"/>
              <a:t>Genesis team</a:t>
            </a:r>
            <a:endParaRPr lang="is-I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71600" y="1570892"/>
            <a:ext cx="9601200" cy="40011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b="1" dirty="0" smtClean="0"/>
              <a:t>John Sullivan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b="1" dirty="0" smtClean="0"/>
              <a:t>Tanya Windscheffel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b="1" dirty="0" smtClean="0"/>
              <a:t>Katherine Smyth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804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Chosen </a:t>
            </a:r>
            <a:r>
              <a:rPr lang="en-US" dirty="0" err="1" smtClean="0"/>
              <a:t>DevelopHERs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18129"/>
            <a:ext cx="6575612" cy="4931709"/>
          </a:xfrm>
        </p:spPr>
      </p:pic>
      <p:sp>
        <p:nvSpPr>
          <p:cNvPr id="5" name="TextBox 4"/>
          <p:cNvSpPr txBox="1"/>
          <p:nvPr/>
        </p:nvSpPr>
        <p:spPr>
          <a:xfrm>
            <a:off x="8417859" y="1618128"/>
            <a:ext cx="3402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Hannah </a:t>
            </a:r>
            <a:r>
              <a:rPr lang="en-US" dirty="0" err="1" smtClean="0"/>
              <a:t>Deutscher</a:t>
            </a:r>
            <a:endParaRPr lang="en-US" dirty="0" smtClean="0"/>
          </a:p>
          <a:p>
            <a:r>
              <a:rPr lang="en-US" dirty="0" err="1" smtClean="0"/>
              <a:t>Ludmila</a:t>
            </a:r>
            <a:r>
              <a:rPr lang="en-US" dirty="0" smtClean="0"/>
              <a:t> </a:t>
            </a:r>
            <a:r>
              <a:rPr lang="en-US" dirty="0" err="1" smtClean="0"/>
              <a:t>Stakhovych</a:t>
            </a:r>
            <a:endParaRPr lang="en-US" dirty="0" smtClean="0"/>
          </a:p>
          <a:p>
            <a:r>
              <a:rPr lang="en-US" dirty="0" smtClean="0"/>
              <a:t>Julia Harper</a:t>
            </a:r>
          </a:p>
          <a:p>
            <a:endParaRPr lang="en-US" dirty="0" smtClean="0"/>
          </a:p>
          <a:p>
            <a:r>
              <a:rPr lang="en-US" dirty="0" smtClean="0"/>
              <a:t>Photos taken on the interview day, showing us full of excitement and hope! We had no idea they would be a permanent fixture on Tanya’s desk! The first of many great </a:t>
            </a:r>
            <a:r>
              <a:rPr lang="en-US" dirty="0" smtClean="0"/>
              <a:t>poses.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92" y="648182"/>
            <a:ext cx="10062408" cy="1523518"/>
          </a:xfrm>
        </p:spPr>
        <p:txBody>
          <a:bodyPr/>
          <a:lstStyle/>
          <a:p>
            <a:r>
              <a:rPr lang="en-US" dirty="0" smtClean="0"/>
              <a:t>First day as </a:t>
            </a:r>
            <a:r>
              <a:rPr lang="en-US" dirty="0" err="1" smtClean="0"/>
              <a:t>DevelopHERs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2" y="1482283"/>
            <a:ext cx="6913099" cy="5150212"/>
          </a:xfrm>
        </p:spPr>
      </p:pic>
      <p:sp>
        <p:nvSpPr>
          <p:cNvPr id="10" name="TextBox 9"/>
          <p:cNvSpPr txBox="1"/>
          <p:nvPr/>
        </p:nvSpPr>
        <p:spPr>
          <a:xfrm>
            <a:off x="8001000" y="1482283"/>
            <a:ext cx="4034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was our first day at MYOB as </a:t>
            </a:r>
            <a:r>
              <a:rPr lang="en-US" dirty="0" err="1" smtClean="0"/>
              <a:t>DevelopHER</a:t>
            </a:r>
            <a:r>
              <a:rPr lang="en-US" dirty="0" smtClean="0"/>
              <a:t> interns. </a:t>
            </a:r>
          </a:p>
          <a:p>
            <a:r>
              <a:rPr lang="en-US" dirty="0" smtClean="0"/>
              <a:t>Here comes the description.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92" y="648182"/>
            <a:ext cx="10062408" cy="1523518"/>
          </a:xfrm>
        </p:spPr>
        <p:txBody>
          <a:bodyPr/>
          <a:lstStyle/>
          <a:p>
            <a:r>
              <a:rPr lang="en-US" dirty="0" err="1" smtClean="0"/>
              <a:t>DevelopHERs</a:t>
            </a:r>
            <a:r>
              <a:rPr lang="en-US" dirty="0" smtClean="0"/>
              <a:t> welcoming celebration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3" y="1482282"/>
            <a:ext cx="7841587" cy="5093329"/>
          </a:xfrm>
        </p:spPr>
      </p:pic>
      <p:sp>
        <p:nvSpPr>
          <p:cNvPr id="3" name="TextBox 2"/>
          <p:cNvSpPr txBox="1"/>
          <p:nvPr/>
        </p:nvSpPr>
        <p:spPr>
          <a:xfrm>
            <a:off x="9240253" y="2171700"/>
            <a:ext cx="22716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</a:t>
            </a:r>
            <a:r>
              <a:rPr lang="en-US" dirty="0" err="1" smtClean="0"/>
              <a:t>epicly</a:t>
            </a:r>
            <a:r>
              <a:rPr lang="en-US" dirty="0" smtClean="0"/>
              <a:t> enthusiastic welcome from the team we would come to know and love! Don</a:t>
            </a:r>
            <a:r>
              <a:rPr lang="uk-UA" dirty="0" smtClean="0"/>
              <a:t>’</a:t>
            </a:r>
            <a:r>
              <a:rPr lang="en-US" dirty="0" smtClean="0"/>
              <a:t>t </a:t>
            </a:r>
            <a:r>
              <a:rPr lang="en-US" dirty="0" smtClean="0"/>
              <a:t>worry Andrew, we can still see you behind Mandy’s third arm, and Dan is managing to keep both hands in his pockets whilst also giving a rock salute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32" y="551329"/>
            <a:ext cx="9964268" cy="877421"/>
          </a:xfrm>
        </p:spPr>
        <p:txBody>
          <a:bodyPr/>
          <a:lstStyle/>
          <a:p>
            <a:r>
              <a:rPr lang="en-US" dirty="0" smtClean="0"/>
              <a:t>Classroom session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1" y="1253938"/>
            <a:ext cx="7436223" cy="5351503"/>
          </a:xfrm>
        </p:spPr>
      </p:pic>
      <p:sp>
        <p:nvSpPr>
          <p:cNvPr id="6" name="TextBox 5"/>
          <p:cNvSpPr txBox="1"/>
          <p:nvPr/>
        </p:nvSpPr>
        <p:spPr>
          <a:xfrm>
            <a:off x="8444754" y="1428750"/>
            <a:ext cx="346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day  in the classroom – history of SW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4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Agile Manifesto </a:t>
            </a:r>
            <a:br>
              <a:rPr lang="en-US" dirty="0" smtClean="0"/>
            </a:br>
            <a:r>
              <a:rPr lang="en-US" dirty="0" smtClean="0"/>
              <a:t>Terminal &amp; </a:t>
            </a:r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07022"/>
            <a:ext cx="2808754" cy="374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826" y="2407022"/>
            <a:ext cx="2808753" cy="3745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051" y="2407022"/>
            <a:ext cx="2794749" cy="4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2" y="2172826"/>
            <a:ext cx="3281079" cy="437477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4472" y="2717704"/>
            <a:ext cx="4377021" cy="32827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6177" y="2170576"/>
            <a:ext cx="339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700" y="2339788"/>
            <a:ext cx="4775200" cy="358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336" y="1757930"/>
            <a:ext cx="3568699" cy="4760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6371" y="1757930"/>
            <a:ext cx="2887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atmosphere is ramping up, things are being put into boxes using equals, and there’s the sound of cyborg camera lenses scanning the room. SRA is in the house!</a:t>
            </a:r>
          </a:p>
        </p:txBody>
      </p:sp>
    </p:spTree>
    <p:extLst>
      <p:ext uri="{BB962C8B-B14F-4D97-AF65-F5344CB8AC3E}">
        <p14:creationId xmlns:p14="http://schemas.microsoft.com/office/powerpoint/2010/main" val="1730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962</TotalTime>
  <Words>414</Words>
  <Application>Microsoft Macintosh PowerPoint</Application>
  <PresentationFormat>Widescreen</PresentationFormat>
  <Paragraphs>85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ArialMT</vt:lpstr>
      <vt:lpstr>Calibri</vt:lpstr>
      <vt:lpstr>Franklin Gothic Book</vt:lpstr>
      <vt:lpstr>Wingdings</vt:lpstr>
      <vt:lpstr>Arial</vt:lpstr>
      <vt:lpstr>Crop</vt:lpstr>
      <vt:lpstr>DevelopHER 2016</vt:lpstr>
      <vt:lpstr>PowerPoint Presentation</vt:lpstr>
      <vt:lpstr>Chosen DevelopHERs</vt:lpstr>
      <vt:lpstr>First day as DevelopHERs </vt:lpstr>
      <vt:lpstr>DevelopHERs welcoming celebration </vt:lpstr>
      <vt:lpstr>Classroom session</vt:lpstr>
      <vt:lpstr>Learning Agile Manifesto  Terminal &amp; Git Commands</vt:lpstr>
      <vt:lpstr>Teachers</vt:lpstr>
      <vt:lpstr>SRA</vt:lpstr>
      <vt:lpstr>Lovely rabbit</vt:lpstr>
      <vt:lpstr>Disrupting Purple </vt:lpstr>
      <vt:lpstr>Code: Debugging The Gender Gap (A Documentary) </vt:lpstr>
      <vt:lpstr>Classroom experience </vt:lpstr>
      <vt:lpstr>PowerPoint Presentation</vt:lpstr>
      <vt:lpstr>End of learning in the class</vt:lpstr>
      <vt:lpstr> Teams we are working in (make a name)</vt:lpstr>
      <vt:lpstr>Sora</vt:lpstr>
      <vt:lpstr>PowerPoint Presentation</vt:lpstr>
      <vt:lpstr>Graduate Developers</vt:lpstr>
      <vt:lpstr>Contracts celebration</vt:lpstr>
      <vt:lpstr>New DevelopHER T-shirts and tots</vt:lpstr>
      <vt:lpstr>Diwali celebration</vt:lpstr>
      <vt:lpstr>Purple Film Fest 2016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DevelopHER 2016</dc:title>
  <dc:creator>Ludmila Stakhovych</dc:creator>
  <cp:lastModifiedBy>Ludmila Stakhovych</cp:lastModifiedBy>
  <cp:revision>23</cp:revision>
  <dcterms:created xsi:type="dcterms:W3CDTF">2016-11-03T02:03:29Z</dcterms:created>
  <dcterms:modified xsi:type="dcterms:W3CDTF">2016-11-14T03:19:26Z</dcterms:modified>
</cp:coreProperties>
</file>